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9" r:id="rId26"/>
    <p:sldId id="288" r:id="rId27"/>
    <p:sldId id="280" r:id="rId2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7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5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9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2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21-11-19 a las 14.1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7" y="0"/>
            <a:ext cx="9240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7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11-19 a las 14.1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64952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4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11-19 a las 14.1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0762" cy="69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Presentación en pantalla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10</cp:revision>
  <dcterms:created xsi:type="dcterms:W3CDTF">2021-01-19T11:12:11Z</dcterms:created>
  <dcterms:modified xsi:type="dcterms:W3CDTF">2021-11-19T13:19:55Z</dcterms:modified>
</cp:coreProperties>
</file>