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31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07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48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20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3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2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25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3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95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42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23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029B-BC20-F643-B83C-D6991FA9649D}" type="datetimeFigureOut">
              <a:rPr lang="es-ES" smtClean="0"/>
              <a:t>19/01/21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326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4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5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9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8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8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5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3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6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7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0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5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6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Presentación en pantalla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ONDACAMPUS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G. R.R.</dc:creator>
  <cp:lastModifiedBy>G. R.R.</cp:lastModifiedBy>
  <cp:revision>2</cp:revision>
  <dcterms:created xsi:type="dcterms:W3CDTF">2021-01-19T11:12:11Z</dcterms:created>
  <dcterms:modified xsi:type="dcterms:W3CDTF">2021-01-19T11:15:09Z</dcterms:modified>
</cp:coreProperties>
</file>