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4" r:id="rId26"/>
    <p:sldId id="285" r:id="rId27"/>
    <p:sldId id="286" r:id="rId28"/>
    <p:sldId id="280" r:id="rId2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3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07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48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20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3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2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25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3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95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42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23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326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4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5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9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8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8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5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3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6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7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0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1-11-19 a las 14.09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97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11-19 a las 14.0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66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11-19 a las 14.0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99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1-11-19 a las 14.09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76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5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6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Presentación en pantalla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ONDACAMPUS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G. R.R.</dc:creator>
  <cp:lastModifiedBy>G. R.R.</cp:lastModifiedBy>
  <cp:revision>5</cp:revision>
  <dcterms:created xsi:type="dcterms:W3CDTF">2021-01-19T11:12:11Z</dcterms:created>
  <dcterms:modified xsi:type="dcterms:W3CDTF">2021-11-19T13:11:17Z</dcterms:modified>
</cp:coreProperties>
</file>