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3" r:id="rId25"/>
    <p:sldId id="287" r:id="rId26"/>
    <p:sldId id="280" r:id="rId27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36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707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148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520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0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31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2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25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34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95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42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9230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029B-BC20-F643-B83C-D6991FA9649D}" type="datetimeFigureOut">
              <a:rPr lang="es-ES" smtClean="0"/>
              <a:t>19/11/21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7A6D1-ED7C-8F4A-9A50-F5988864B37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326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titl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4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54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96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5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85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88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56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3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52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85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7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1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39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60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74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4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60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2021-11-19 a las 14.15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25" y="0"/>
            <a:ext cx="9422191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97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1-11-19 a las 14.15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76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0-12-04 a las 12.54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30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099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83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56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14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62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ptura de pantalla 2020-12-04 a las 12.52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04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20-12-04 a las 12.52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72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Presentación en pantalla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ONDACAMPUS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G. R.R.</dc:creator>
  <cp:lastModifiedBy>G. R.R.</cp:lastModifiedBy>
  <cp:revision>8</cp:revision>
  <dcterms:created xsi:type="dcterms:W3CDTF">2021-01-19T11:12:11Z</dcterms:created>
  <dcterms:modified xsi:type="dcterms:W3CDTF">2021-11-19T13:16:54Z</dcterms:modified>
</cp:coreProperties>
</file>