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7" r:id="rId25"/>
    <p:sldId id="286" r:id="rId26"/>
    <p:sldId id="279" r:id="rId2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2376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65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5097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3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93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021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163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63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227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00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233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5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ECFE6-D379-E543-A79F-7949020758BB}" type="datetimeFigureOut">
              <a:rPr lang="es-ES" smtClean="0"/>
              <a:t>10/06/21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4F986-95A1-A94E-8BBD-8EBB4E312B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581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unex.es/conoce-la-uex/centros/enfermeria" TargetMode="Externa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0-12-04 a las 12.51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0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4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9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5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5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4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1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2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8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8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2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5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7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6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1-01-15 a las 13.38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0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1-01-15 a las 13.38.43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8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5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9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4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Presentación en pantalla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ONDACAMPUS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G. R.R.</dc:creator>
  <cp:lastModifiedBy>G. R.R.</cp:lastModifiedBy>
  <cp:revision>3</cp:revision>
  <dcterms:created xsi:type="dcterms:W3CDTF">2020-12-04T11:55:18Z</dcterms:created>
  <dcterms:modified xsi:type="dcterms:W3CDTF">2021-06-10T09:12:08Z</dcterms:modified>
</cp:coreProperties>
</file>